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
  </p:notesMasterIdLst>
  <p:handoutMasterIdLst>
    <p:handoutMasterId r:id="rId7"/>
  </p:handoutMasterIdLst>
  <p:sldIdLst>
    <p:sldId id="257"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3B5B"/>
    <a:srgbClr val="F5B93B"/>
    <a:srgbClr val="05B0F0"/>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63"/>
    <p:restoredTop sz="95840"/>
  </p:normalViewPr>
  <p:slideViewPr>
    <p:cSldViewPr snapToGrid="0">
      <p:cViewPr varScale="1">
        <p:scale>
          <a:sx n="124" d="100"/>
          <a:sy n="124" d="100"/>
        </p:scale>
        <p:origin x="256" y="16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8" d="100"/>
          <a:sy n="88" d="100"/>
        </p:scale>
        <p:origin x="387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6D6B23E6-99D9-EF99-F29E-0DD7D7D2BFCC}"/>
              </a:ext>
            </a:extLst>
          </p:cNvPr>
          <p:cNvSpPr>
            <a:spLocks noGrp="1"/>
          </p:cNvSpPr>
          <p:nvPr>
            <p:ph type="ftr" sz="quarter" idx="10"/>
          </p:nvPr>
        </p:nvSpPr>
        <p:spPr>
          <a:xfrm>
            <a:off x="2185307" y="6413498"/>
            <a:ext cx="7821386" cy="365125"/>
          </a:xfrm>
          <a:prstGeom prst="rect">
            <a:avLst/>
          </a:prstGeom>
        </p:spPr>
        <p:txBody>
          <a:bodyPr/>
          <a:lstStyle/>
          <a:p>
            <a:endParaRPr lang="fr-FR" dirty="0"/>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712970"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Les </a:t>
            </a:r>
            <a:r>
              <a:rPr lang="fr-FR" sz="1600" b="0" i="0" dirty="0">
                <a:solidFill>
                  <a:srgbClr val="193B5B"/>
                </a:solidFill>
                <a:latin typeface="Avenir Book" panose="02000503020000020003" pitchFamily="2" charset="0"/>
              </a:rPr>
              <a:t>composants</a:t>
            </a:r>
            <a:r>
              <a:rPr lang="fr-FR" sz="1600" b="0" i="0" dirty="0">
                <a:solidFill>
                  <a:srgbClr val="162A46"/>
                </a:solidFill>
                <a:latin typeface="Avenir Book" panose="02000503020000020003" pitchFamily="2" charset="0"/>
              </a:rPr>
              <a:t> pour les télécommunications</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F5B93B"/>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pic>
        <p:nvPicPr>
          <p:cNvPr id="4" name="Image 3">
            <a:extLst>
              <a:ext uri="{FF2B5EF4-FFF2-40B4-BE49-F238E27FC236}">
                <a16:creationId xmlns:a16="http://schemas.microsoft.com/office/drawing/2014/main" id="{A5C05235-BB32-D1CD-C1FB-C53CAC9B004F}"/>
              </a:ext>
            </a:extLst>
          </p:cNvPr>
          <p:cNvPicPr>
            <a:picLocks noChangeAspect="1"/>
          </p:cNvPicPr>
          <p:nvPr userDrawn="1"/>
        </p:nvPicPr>
        <p:blipFill>
          <a:blip r:embed="rId17"/>
          <a:stretch>
            <a:fillRect/>
          </a:stretch>
        </p:blipFill>
        <p:spPr>
          <a:xfrm>
            <a:off x="130931" y="118049"/>
            <a:ext cx="1446550" cy="1249294"/>
          </a:xfrm>
          <a:prstGeom prst="rect">
            <a:avLst/>
          </a:prstGeom>
        </p:spPr>
      </p:pic>
      <p:sp>
        <p:nvSpPr>
          <p:cNvPr id="2" name="ZoneTexte 1">
            <a:extLst>
              <a:ext uri="{FF2B5EF4-FFF2-40B4-BE49-F238E27FC236}">
                <a16:creationId xmlns:a16="http://schemas.microsoft.com/office/drawing/2014/main" id="{7CE5C959-25F6-994D-51DA-7BD127B12AB8}"/>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FDB34EDE-B64E-01CB-9C63-750A5836C302}"/>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7" name="Titre 1">
            <a:extLst>
              <a:ext uri="{FF2B5EF4-FFF2-40B4-BE49-F238E27FC236}">
                <a16:creationId xmlns:a16="http://schemas.microsoft.com/office/drawing/2014/main" id="{157FD3E2-6DF6-1571-44A2-124532120BB1}"/>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8" name="ZoneTexte 7">
            <a:extLst>
              <a:ext uri="{FF2B5EF4-FFF2-40B4-BE49-F238E27FC236}">
                <a16:creationId xmlns:a16="http://schemas.microsoft.com/office/drawing/2014/main" id="{093FAE6C-EE67-23A3-1D35-E99BB805ED0B}"/>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ECFD58C-A178-4AE3-A9B9-3277E4F12D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810</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Avenir Book</vt:lpstr>
      <vt:lpstr>Avenir Heavy</vt:lpstr>
      <vt:lpstr>Calibri</vt:lpstr>
      <vt:lpstr>Thème Office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33</cp:revision>
  <dcterms:created xsi:type="dcterms:W3CDTF">2023-01-31T08:33:20Z</dcterms:created>
  <dcterms:modified xsi:type="dcterms:W3CDTF">2025-11-26T17:21:17Z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